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5" r:id="rId15"/>
    <p:sldId id="286" r:id="rId16"/>
    <p:sldId id="287" r:id="rId17"/>
    <p:sldId id="288" r:id="rId18"/>
    <p:sldId id="289" r:id="rId19"/>
    <p:sldId id="274" r:id="rId20"/>
    <p:sldId id="284" r:id="rId21"/>
    <p:sldId id="29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72CF1-541B-4648-8659-0239D9DED72B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95F0B-8ACA-4174-92BD-0919B54EAF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D036-6D64-4097-813B-5FBE3C56F728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CB31F-5FF3-4C85-B551-F24E40B591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368151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Литературная разминка:</a:t>
            </a:r>
            <a:b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класс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501008"/>
            <a:ext cx="8064896" cy="25202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Отгадайте, о каком произведении идёт речь. 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В качестве подсказки указан автор и год публикации этого произведения.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Запишите в бланк ответов только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название произведения.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7.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НИВАГО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«ПОРТ»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1835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8.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МИХЮЛЕР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«МЦ»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1840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9.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ОГЕН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«ПОСЛИСТ»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1907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10.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АДЕСЕНТЭКЗ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«МАПРИН»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1943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11.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АНПАЧЕХ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«ПА»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1889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12.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АСЕРПУШ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«ПИКОДАМ»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1834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13.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АЛИСАСОЛЖЕН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«МАДВОР»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1963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14.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АСЕРПУШ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«ЯВАЛЮБ»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1830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15.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ФЁМИДОСТ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«МАЛЬЧУХРИСНАЁЛ»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1876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8012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ОТВЕТЫ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24936" cy="4896544"/>
          </a:xfrm>
        </p:spPr>
        <p:txBody>
          <a:bodyPr>
            <a:noAutofit/>
          </a:bodyPr>
          <a:lstStyle/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1. «Ася» </a:t>
            </a: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 smtClean="0">
                <a:solidFill>
                  <a:schemeClr val="tx1"/>
                </a:solidFill>
              </a:rPr>
              <a:t>Иван Сергеевич Тургенев</a:t>
            </a:r>
            <a:r>
              <a:rPr lang="ru-RU" sz="3800" dirty="0" smtClean="0">
                <a:solidFill>
                  <a:schemeClr val="tx1"/>
                </a:solidFill>
              </a:rPr>
              <a:t>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2. «Снегурочка»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(Александр Николаевич Островский)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3. «Светлана»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 smtClean="0">
                <a:solidFill>
                  <a:schemeClr val="tx1"/>
                </a:solidFill>
              </a:rPr>
              <a:t>Василий Андреевич Жуковский</a:t>
            </a:r>
            <a:r>
              <a:rPr lang="ru-RU" sz="3800" dirty="0" smtClean="0">
                <a:solidFill>
                  <a:schemeClr val="tx1"/>
                </a:solidFill>
              </a:rPr>
              <a:t>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4. «Гробовщик» </a:t>
            </a:r>
          </a:p>
          <a:p>
            <a:pPr marL="4508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(Александр Сергеевич Пушкин)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5. «Падение дома </a:t>
            </a:r>
            <a:r>
              <a:rPr lang="ru-RU" sz="3800" b="1" dirty="0" err="1" smtClean="0">
                <a:solidFill>
                  <a:schemeClr val="tx1"/>
                </a:solidFill>
              </a:rPr>
              <a:t>Ашеров</a:t>
            </a:r>
            <a:r>
              <a:rPr lang="ru-RU" sz="3800" b="1" dirty="0" smtClean="0">
                <a:solidFill>
                  <a:schemeClr val="tx1"/>
                </a:solidFill>
              </a:rPr>
              <a:t>» </a:t>
            </a:r>
          </a:p>
          <a:p>
            <a:pPr marL="4508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(Эдгар </a:t>
            </a:r>
            <a:r>
              <a:rPr lang="ru-RU" sz="3800" dirty="0" err="1" smtClean="0">
                <a:solidFill>
                  <a:schemeClr val="tx1"/>
                </a:solidFill>
              </a:rPr>
              <a:t>Аллан</a:t>
            </a:r>
            <a:r>
              <a:rPr lang="ru-RU" sz="3800" dirty="0" smtClean="0">
                <a:solidFill>
                  <a:schemeClr val="tx1"/>
                </a:solidFill>
              </a:rPr>
              <a:t> По)</a:t>
            </a:r>
            <a:endParaRPr lang="ru-RU" sz="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80119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задания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4248472" cy="35059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400" dirty="0" smtClean="0">
                <a:solidFill>
                  <a:schemeClr val="tx1"/>
                </a:solidFill>
              </a:rPr>
              <a:t>АСЕРПУШ</a:t>
            </a:r>
          </a:p>
          <a:p>
            <a:pPr>
              <a:spcBef>
                <a:spcPts val="0"/>
              </a:spcBef>
            </a:pPr>
            <a:endParaRPr lang="ru-RU" sz="4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400" b="1" dirty="0" smtClean="0">
                <a:solidFill>
                  <a:schemeClr val="tx1"/>
                </a:solidFill>
              </a:rPr>
              <a:t>«ЗИМВЕЧ»</a:t>
            </a:r>
          </a:p>
          <a:p>
            <a:pPr>
              <a:spcBef>
                <a:spcPts val="0"/>
              </a:spcBef>
            </a:pPr>
            <a:endParaRPr lang="ru-RU" sz="4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4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</a:rPr>
              <a:t>1830 г.</a:t>
            </a:r>
            <a:endParaRPr lang="ru-RU" sz="3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283968" y="2132856"/>
            <a:ext cx="4176464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автор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>
                <a:solidFill>
                  <a:srgbClr val="FF0000"/>
                </a:solidFill>
              </a:rPr>
              <a:t>н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азвание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произведения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dirty="0">
                <a:solidFill>
                  <a:srgbClr val="FF0000"/>
                </a:solidFill>
              </a:rPr>
              <a:t>г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 публикации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424936" cy="5616624"/>
          </a:xfrm>
        </p:spPr>
        <p:txBody>
          <a:bodyPr>
            <a:noAutofit/>
          </a:bodyPr>
          <a:lstStyle/>
          <a:p>
            <a:pPr marL="450850" indent="-450850" algn="l">
              <a:spcBef>
                <a:spcPts val="0"/>
              </a:spcBef>
            </a:pPr>
            <a:r>
              <a:rPr lang="ru-RU" sz="3800" b="1" dirty="0">
                <a:solidFill>
                  <a:schemeClr val="tx1"/>
                </a:solidFill>
              </a:rPr>
              <a:t>6</a:t>
            </a:r>
            <a:r>
              <a:rPr lang="ru-RU" sz="3800" b="1" dirty="0" smtClean="0">
                <a:solidFill>
                  <a:schemeClr val="tx1"/>
                </a:solidFill>
              </a:rPr>
              <a:t>. «Ревизор»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 smtClean="0">
                <a:solidFill>
                  <a:schemeClr val="tx1"/>
                </a:solidFill>
              </a:rPr>
              <a:t>Николай Васильевич Гоголь</a:t>
            </a:r>
            <a:r>
              <a:rPr lang="ru-RU" sz="3800" dirty="0" smtClean="0">
                <a:solidFill>
                  <a:schemeClr val="tx1"/>
                </a:solidFill>
              </a:rPr>
              <a:t>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>
                <a:solidFill>
                  <a:schemeClr val="tx1"/>
                </a:solidFill>
              </a:rPr>
              <a:t>7</a:t>
            </a:r>
            <a:r>
              <a:rPr lang="ru-RU" sz="3800" b="1" dirty="0" smtClean="0">
                <a:solidFill>
                  <a:schemeClr val="tx1"/>
                </a:solidFill>
              </a:rPr>
              <a:t>. «Портрет»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(Николай Васильевич Гоголь)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>
                <a:solidFill>
                  <a:schemeClr val="tx1"/>
                </a:solidFill>
              </a:rPr>
              <a:t>8</a:t>
            </a:r>
            <a:r>
              <a:rPr lang="ru-RU" sz="3800" b="1" dirty="0" smtClean="0">
                <a:solidFill>
                  <a:schemeClr val="tx1"/>
                </a:solidFill>
              </a:rPr>
              <a:t>. «Мцыри»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 smtClean="0">
                <a:solidFill>
                  <a:schemeClr val="tx1"/>
                </a:solidFill>
              </a:rPr>
              <a:t>Михаил Юрьевич Лермонтов</a:t>
            </a:r>
            <a:r>
              <a:rPr lang="ru-RU" sz="3800" dirty="0" smtClean="0">
                <a:solidFill>
                  <a:schemeClr val="tx1"/>
                </a:solidFill>
              </a:rPr>
              <a:t>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>
                <a:solidFill>
                  <a:schemeClr val="tx1"/>
                </a:solidFill>
              </a:rPr>
              <a:t>9</a:t>
            </a:r>
            <a:r>
              <a:rPr lang="ru-RU" sz="3800" b="1" dirty="0" smtClean="0">
                <a:solidFill>
                  <a:schemeClr val="tx1"/>
                </a:solidFill>
              </a:rPr>
              <a:t>. «Последний лист» </a:t>
            </a:r>
          </a:p>
          <a:p>
            <a:pPr marL="4508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(О.Генри)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10. «Маленький принц» </a:t>
            </a:r>
          </a:p>
          <a:p>
            <a:pPr marL="4508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 err="1" smtClean="0">
                <a:solidFill>
                  <a:schemeClr val="tx1"/>
                </a:solidFill>
              </a:rPr>
              <a:t>Антуан</a:t>
            </a:r>
            <a:r>
              <a:rPr lang="ru-RU" sz="3800" dirty="0" smtClean="0">
                <a:solidFill>
                  <a:schemeClr val="tx1"/>
                </a:solidFill>
              </a:rPr>
              <a:t> де Сент-Экзюпери)</a:t>
            </a:r>
            <a:endParaRPr lang="ru-RU" sz="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424936" cy="5616624"/>
          </a:xfrm>
        </p:spPr>
        <p:txBody>
          <a:bodyPr>
            <a:noAutofit/>
          </a:bodyPr>
          <a:lstStyle/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11. «Пари»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 smtClean="0">
                <a:solidFill>
                  <a:schemeClr val="tx1"/>
                </a:solidFill>
              </a:rPr>
              <a:t>Антон Павлович Чехов</a:t>
            </a:r>
            <a:r>
              <a:rPr lang="ru-RU" sz="3800" dirty="0" smtClean="0">
                <a:solidFill>
                  <a:schemeClr val="tx1"/>
                </a:solidFill>
              </a:rPr>
              <a:t>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12. «Пиковая дама»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(Александр Сергеевич Пушкин)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13. «Матрёнин двор» </a:t>
            </a:r>
          </a:p>
          <a:p>
            <a:pPr marL="450850" indent="-63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 smtClean="0">
                <a:solidFill>
                  <a:schemeClr val="tx1"/>
                </a:solidFill>
              </a:rPr>
              <a:t>Александр Исаевич Солженицын</a:t>
            </a:r>
            <a:r>
              <a:rPr lang="ru-RU" sz="3800" dirty="0" smtClean="0">
                <a:solidFill>
                  <a:schemeClr val="tx1"/>
                </a:solidFill>
              </a:rPr>
              <a:t>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14. «Я вас любил...» </a:t>
            </a:r>
          </a:p>
          <a:p>
            <a:pPr marL="4508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(Александр Сергеевич Пушкин)</a:t>
            </a:r>
          </a:p>
          <a:p>
            <a:pPr marL="450850" indent="-450850" algn="l">
              <a:spcBef>
                <a:spcPts val="0"/>
              </a:spcBef>
            </a:pPr>
            <a:r>
              <a:rPr lang="ru-RU" sz="3800" b="1" dirty="0" smtClean="0">
                <a:solidFill>
                  <a:schemeClr val="tx1"/>
                </a:solidFill>
              </a:rPr>
              <a:t>15. «Мальчик у Христа на ёлке» </a:t>
            </a:r>
          </a:p>
          <a:p>
            <a:pPr marL="450850" algn="l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</a:rPr>
              <a:t>(Фёдор Михайлович Достоевский)</a:t>
            </a:r>
            <a:endParaRPr lang="ru-RU" sz="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80119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4248472" cy="35059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400" dirty="0" smtClean="0">
                <a:solidFill>
                  <a:schemeClr val="tx1"/>
                </a:solidFill>
              </a:rPr>
              <a:t>АСЕРПУШ</a:t>
            </a:r>
          </a:p>
          <a:p>
            <a:pPr>
              <a:spcBef>
                <a:spcPts val="0"/>
              </a:spcBef>
            </a:pPr>
            <a:endParaRPr lang="ru-RU" sz="4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400" b="1" dirty="0" smtClean="0">
                <a:solidFill>
                  <a:schemeClr val="tx1"/>
                </a:solidFill>
              </a:rPr>
              <a:t>«ЗИМВЕЧ»</a:t>
            </a:r>
          </a:p>
          <a:p>
            <a:pPr>
              <a:spcBef>
                <a:spcPts val="0"/>
              </a:spcBef>
            </a:pPr>
            <a:endParaRPr lang="ru-RU" sz="4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4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</a:rPr>
              <a:t>1830 г.</a:t>
            </a:r>
            <a:endParaRPr lang="ru-RU" sz="3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283968" y="1988840"/>
            <a:ext cx="4176464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Александр Сергеевич Пушкин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b="1" u="sng" dirty="0" smtClean="0">
                <a:solidFill>
                  <a:srgbClr val="FF0000"/>
                </a:solidFill>
              </a:rPr>
              <a:t>«Зимний вечер»</a:t>
            </a:r>
            <a:endParaRPr kumimoji="0" lang="ru-RU" sz="4000" b="1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1.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ИСЕТУР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«АС»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1858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2.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АЛЕНИКОСТР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«СНЕГ»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1873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3.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ВАСАНДЖУК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«СВЕТ»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1813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4.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АСЕРПУШ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«ГРОБ»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1831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5.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ЭДГАЛПО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«ПАДЕДОМАШ»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1839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Задание 6.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НИВАГО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tx1"/>
                </a:solidFill>
              </a:rPr>
              <a:t>«РЕВ»</a:t>
            </a:r>
          </a:p>
          <a:p>
            <a:pPr>
              <a:spcBef>
                <a:spcPts val="0"/>
              </a:spcBef>
            </a:pPr>
            <a:endParaRPr lang="ru-RU" sz="4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1836 г.</a:t>
            </a:r>
            <a:endParaRPr lang="ru-RU" sz="4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370</Words>
  <Application>Microsoft Office PowerPoint</Application>
  <PresentationFormat>Экран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Литературная разминка: 9 класс</vt:lpstr>
      <vt:lpstr>Пример задания</vt:lpstr>
      <vt:lpstr>Ответ</vt:lpstr>
      <vt:lpstr>Задание 1.</vt:lpstr>
      <vt:lpstr>Задание 2.</vt:lpstr>
      <vt:lpstr>Задание 3.</vt:lpstr>
      <vt:lpstr>Задание 4.</vt:lpstr>
      <vt:lpstr>Задание 5.</vt:lpstr>
      <vt:lpstr>Задание 6.</vt:lpstr>
      <vt:lpstr>Задание 7.</vt:lpstr>
      <vt:lpstr>Задание 8.</vt:lpstr>
      <vt:lpstr>Задание 9.</vt:lpstr>
      <vt:lpstr>Задание 10.</vt:lpstr>
      <vt:lpstr>Задание 11.</vt:lpstr>
      <vt:lpstr>Задание 12.</vt:lpstr>
      <vt:lpstr>Задание 13.</vt:lpstr>
      <vt:lpstr>Задание 14.</vt:lpstr>
      <vt:lpstr>Задание 15.</vt:lpstr>
      <vt:lpstr>ОТВЕТЫ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Литературная разминка: 6 класс</dc:title>
  <dc:creator>Ирина</dc:creator>
  <cp:lastModifiedBy>Ирина</cp:lastModifiedBy>
  <cp:revision>12</cp:revision>
  <dcterms:created xsi:type="dcterms:W3CDTF">2019-07-22T05:52:19Z</dcterms:created>
  <dcterms:modified xsi:type="dcterms:W3CDTF">2019-07-22T07:30:44Z</dcterms:modified>
</cp:coreProperties>
</file>